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9" r:id="rId2"/>
    <p:sldId id="262" r:id="rId3"/>
    <p:sldId id="263" r:id="rId4"/>
    <p:sldId id="264" r:id="rId5"/>
    <p:sldId id="284" r:id="rId6"/>
    <p:sldId id="285" r:id="rId7"/>
    <p:sldId id="286" r:id="rId8"/>
    <p:sldId id="287" r:id="rId9"/>
    <p:sldId id="291" r:id="rId10"/>
    <p:sldId id="288" r:id="rId11"/>
    <p:sldId id="289" r:id="rId12"/>
    <p:sldId id="290" r:id="rId13"/>
    <p:sldId id="292" r:id="rId14"/>
    <p:sldId id="269" r:id="rId15"/>
    <p:sldId id="260" r:id="rId16"/>
  </p:sldIdLst>
  <p:sldSz cx="9144000" cy="5143500" type="screen16x9"/>
  <p:notesSz cx="6858000" cy="9144000"/>
  <p:embeddedFontLst>
    <p:embeddedFont>
      <p:font typeface="맑은 고딕 Semilight" panose="020B0502040204020203" pitchFamily="50" charset="-127"/>
      <p:regular r:id="rId18"/>
    </p:embeddedFont>
    <p:embeddedFont>
      <p:font typeface="Rix새내기 M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89F"/>
    <a:srgbClr val="CF595A"/>
    <a:srgbClr val="6CC3CA"/>
    <a:srgbClr val="B2E0E3"/>
    <a:srgbClr val="69DD87"/>
    <a:srgbClr val="E2D183"/>
    <a:srgbClr val="7F7F7F"/>
    <a:srgbClr val="0070C0"/>
    <a:srgbClr val="FFFF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5" autoAdjust="0"/>
    <p:restoredTop sz="94660"/>
  </p:normalViewPr>
  <p:slideViewPr>
    <p:cSldViewPr showGuides="1">
      <p:cViewPr varScale="1">
        <p:scale>
          <a:sx n="151" d="100"/>
          <a:sy n="151" d="100"/>
        </p:scale>
        <p:origin x="45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CEBDE-322B-4579-832D-B87E63B85F4A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A9AB2-1464-4C2E-B421-8AF17EF2E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3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24" name="타원 23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5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" descr="D:\Users\Owner\Desktop\이미지\무제-4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01" y="771550"/>
            <a:ext cx="599205" cy="59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D:\Users\Owner\Desktop\무제-2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98" b="18108"/>
          <a:stretch/>
        </p:blipFill>
        <p:spPr bwMode="auto">
          <a:xfrm>
            <a:off x="717437" y="939814"/>
            <a:ext cx="911312" cy="67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7304475" y="839909"/>
            <a:ext cx="864154" cy="5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6496515" y="963518"/>
            <a:ext cx="1189840" cy="8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5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4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2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47" name="타원 46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9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02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80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3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3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41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타원 91"/>
          <p:cNvSpPr/>
          <p:nvPr userDrawn="1"/>
        </p:nvSpPr>
        <p:spPr>
          <a:xfrm>
            <a:off x="395536" y="26749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이등변 삼각형 92"/>
          <p:cNvSpPr/>
          <p:nvPr userDrawn="1"/>
        </p:nvSpPr>
        <p:spPr>
          <a:xfrm rot="2259662">
            <a:off x="1355467" y="912412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 userDrawn="1"/>
        </p:nvSpPr>
        <p:spPr>
          <a:xfrm rot="858296">
            <a:off x="2511891" y="33363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 userDrawn="1"/>
        </p:nvSpPr>
        <p:spPr>
          <a:xfrm>
            <a:off x="7624800" y="147860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 userDrawn="1"/>
        </p:nvSpPr>
        <p:spPr>
          <a:xfrm rot="2975850">
            <a:off x="4429693" y="24214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 userDrawn="1"/>
        </p:nvSpPr>
        <p:spPr>
          <a:xfrm>
            <a:off x="2520499" y="234027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이등변 삼각형 97"/>
          <p:cNvSpPr/>
          <p:nvPr userDrawn="1"/>
        </p:nvSpPr>
        <p:spPr>
          <a:xfrm>
            <a:off x="732959" y="31478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 userDrawn="1"/>
        </p:nvSpPr>
        <p:spPr>
          <a:xfrm rot="19794336">
            <a:off x="600539" y="196942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 userDrawn="1"/>
        </p:nvSpPr>
        <p:spPr>
          <a:xfrm>
            <a:off x="4769444" y="272151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 userDrawn="1"/>
        </p:nvSpPr>
        <p:spPr>
          <a:xfrm rot="3477889">
            <a:off x="5743325" y="78230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 userDrawn="1"/>
        </p:nvSpPr>
        <p:spPr>
          <a:xfrm rot="20703498">
            <a:off x="7273026" y="4989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 userDrawn="1"/>
        </p:nvSpPr>
        <p:spPr>
          <a:xfrm>
            <a:off x="6200505" y="2095165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이등변 삼각형 103"/>
          <p:cNvSpPr/>
          <p:nvPr userDrawn="1"/>
        </p:nvSpPr>
        <p:spPr>
          <a:xfrm rot="19800000">
            <a:off x="3451425" y="124713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 userDrawn="1"/>
        </p:nvSpPr>
        <p:spPr>
          <a:xfrm rot="468212">
            <a:off x="6229791" y="44728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 userDrawn="1"/>
        </p:nvSpPr>
        <p:spPr>
          <a:xfrm>
            <a:off x="7596336" y="375973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이등변 삼각형 106"/>
          <p:cNvSpPr/>
          <p:nvPr userDrawn="1"/>
        </p:nvSpPr>
        <p:spPr>
          <a:xfrm rot="2259662">
            <a:off x="4652692" y="3702887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 userDrawn="1"/>
        </p:nvSpPr>
        <p:spPr>
          <a:xfrm rot="20637672">
            <a:off x="2289020" y="364200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이등변 삼각형 108"/>
          <p:cNvSpPr/>
          <p:nvPr userDrawn="1"/>
        </p:nvSpPr>
        <p:spPr>
          <a:xfrm rot="6737142">
            <a:off x="6600181" y="313575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이등변 삼각형 109"/>
          <p:cNvSpPr/>
          <p:nvPr userDrawn="1"/>
        </p:nvSpPr>
        <p:spPr>
          <a:xfrm rot="940573">
            <a:off x="8443762" y="1154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 userDrawn="1"/>
        </p:nvSpPr>
        <p:spPr>
          <a:xfrm rot="5205520">
            <a:off x="8365406" y="240618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 userDrawn="1"/>
        </p:nvSpPr>
        <p:spPr>
          <a:xfrm>
            <a:off x="2983452" y="475780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 userDrawn="1"/>
        </p:nvSpPr>
        <p:spPr>
          <a:xfrm rot="2897758">
            <a:off x="258235" y="440681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이등변 삼각형 113"/>
          <p:cNvSpPr/>
          <p:nvPr userDrawn="1"/>
        </p:nvSpPr>
        <p:spPr>
          <a:xfrm rot="6690033">
            <a:off x="8443763" y="4652931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0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4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3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4A552-2DAD-4255-9D58-96E01655C774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1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6399732" y="2440077"/>
            <a:ext cx="266584" cy="1156160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76303" y="1303276"/>
            <a:ext cx="523733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     18</a:t>
            </a:r>
            <a:r>
              <a:rPr lang="ko-KR" altLang="en-US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조 </a:t>
            </a:r>
            <a:r>
              <a:rPr lang="ko-KR" altLang="en-US" sz="6000" spc="300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티미룸</a:t>
            </a:r>
            <a:endParaRPr lang="en-US" altLang="ko-KR" sz="6000" spc="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algn="ctr"/>
            <a:r>
              <a:rPr lang="en-US" altLang="ko-KR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    </a:t>
            </a:r>
            <a:r>
              <a:rPr lang="en-US" altLang="ko-KR" sz="8800" spc="300" dirty="0">
                <a:solidFill>
                  <a:srgbClr val="0070C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LAP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0220" y="3610586"/>
            <a:ext cx="237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김정희  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김동준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 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곽내원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  김수현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447037" y="3435846"/>
            <a:ext cx="2249925" cy="0"/>
          </a:xfrm>
          <a:prstGeom prst="line">
            <a:avLst/>
          </a:prstGeom>
          <a:ln>
            <a:solidFill>
              <a:srgbClr val="C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3351455" y="3327522"/>
            <a:ext cx="2680769" cy="252340"/>
            <a:chOff x="6444208" y="2800633"/>
            <a:chExt cx="890804" cy="172014"/>
          </a:xfrm>
        </p:grpSpPr>
        <p:pic>
          <p:nvPicPr>
            <p:cNvPr id="11" name="Picture 9" descr="D:\Users\Owner\Desktop\무제-2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801735"/>
              <a:ext cx="890804" cy="17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9" descr="D:\Users\Owner\Desktop\무제-2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800633"/>
              <a:ext cx="890804" cy="170912"/>
            </a:xfrm>
            <a:prstGeom prst="rect">
              <a:avLst/>
            </a:prstGeom>
            <a:solidFill>
              <a:srgbClr val="FFFFFF"/>
            </a:solidFill>
            <a:extLst/>
          </p:spPr>
        </p:pic>
      </p:grpSp>
    </p:spTree>
    <p:extLst>
      <p:ext uri="{BB962C8B-B14F-4D97-AF65-F5344CB8AC3E}">
        <p14:creationId xmlns:p14="http://schemas.microsoft.com/office/powerpoint/2010/main" val="12636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4555" y="676648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개인 결과물 소개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김수현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이등변 삼각형 30"/>
          <p:cNvSpPr/>
          <p:nvPr/>
        </p:nvSpPr>
        <p:spPr>
          <a:xfrm>
            <a:off x="679006" y="682704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98" y="1247702"/>
            <a:ext cx="1800000" cy="35375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82" y="1247823"/>
            <a:ext cx="1800000" cy="3537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6" y="1247702"/>
            <a:ext cx="1800000" cy="35307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90" y="1264282"/>
            <a:ext cx="1800000" cy="35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9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4555" y="676648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개인 결과물 소개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김동준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이등변 삼각형 30"/>
          <p:cNvSpPr/>
          <p:nvPr/>
        </p:nvSpPr>
        <p:spPr>
          <a:xfrm>
            <a:off x="679006" y="682704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71" y="1250020"/>
            <a:ext cx="1800000" cy="35306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3" y="1240933"/>
            <a:ext cx="1800000" cy="3544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59" y="1255006"/>
            <a:ext cx="1800000" cy="35375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19" y="1247909"/>
            <a:ext cx="1800000" cy="353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4555" y="676648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개인 결과물 소개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김동준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이등변 삼각형 30"/>
          <p:cNvSpPr/>
          <p:nvPr/>
        </p:nvSpPr>
        <p:spPr>
          <a:xfrm>
            <a:off x="679006" y="682704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8" y="1240933"/>
            <a:ext cx="1800000" cy="35445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1" y="1244461"/>
            <a:ext cx="1800000" cy="353745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06" y="1239858"/>
            <a:ext cx="1800000" cy="353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4555" y="676648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개인 결과물 소개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김정희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이등변 삼각형 30"/>
          <p:cNvSpPr/>
          <p:nvPr/>
        </p:nvSpPr>
        <p:spPr>
          <a:xfrm>
            <a:off x="679006" y="682704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0" y="1263924"/>
            <a:ext cx="1800000" cy="35209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08" y="1230858"/>
            <a:ext cx="1800000" cy="35444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72" y="1216959"/>
            <a:ext cx="1800000" cy="35583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44" y="1270971"/>
            <a:ext cx="1800000" cy="35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6335353" y="2037657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12" y="2571750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2863074" y="2165974"/>
            <a:ext cx="1064147" cy="461665"/>
            <a:chOff x="4948828" y="1637297"/>
            <a:chExt cx="1064147" cy="461665"/>
          </a:xfrm>
        </p:grpSpPr>
        <p:sp>
          <p:nvSpPr>
            <p:cNvPr id="17" name="타원 16"/>
            <p:cNvSpPr/>
            <p:nvPr/>
          </p:nvSpPr>
          <p:spPr>
            <a:xfrm>
              <a:off x="4948828" y="1648363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5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05730" y="1637297"/>
              <a:ext cx="707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시연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320801" y="413779"/>
            <a:ext cx="8181845" cy="38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1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2067694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감사합니다</a:t>
            </a:r>
            <a:endParaRPr lang="ko-KR" altLang="en-US" sz="80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2458762"/>
            <a:ext cx="1354035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Users\Owner\Desktop\ㅊ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50" y="3378436"/>
            <a:ext cx="1009200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Users\Owner\Desktop\ㅊ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1539089"/>
            <a:ext cx="2486711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9284" y="712483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목차</a:t>
            </a:r>
          </a:p>
        </p:txBody>
      </p:sp>
      <p:sp>
        <p:nvSpPr>
          <p:cNvPr id="12" name="타원 11"/>
          <p:cNvSpPr/>
          <p:nvPr/>
        </p:nvSpPr>
        <p:spPr>
          <a:xfrm>
            <a:off x="858489" y="1635646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836785" y="2572832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8489" y="3510018"/>
            <a:ext cx="392901" cy="392901"/>
          </a:xfrm>
          <a:prstGeom prst="rect">
            <a:avLst/>
          </a:prstGeom>
          <a:solidFill>
            <a:srgbClr val="E2D183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21" name="Picture 9" descr="D:\Users\Owner\Desktop\무제-2h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13472" y="2769773"/>
            <a:ext cx="2897604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Users\Owner\Desktop\ㅊ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499742"/>
            <a:ext cx="628620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4971187" y="2596299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5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91161" y="1695173"/>
            <a:ext cx="231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프로젝트 목표 및 내용</a:t>
            </a:r>
            <a:endParaRPr lang="ko-KR" altLang="en-US" dirty="0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49387" y="2584616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사용자 관점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73749" y="3533587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변경사항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33103" y="2629914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시연</a:t>
            </a:r>
            <a:endParaRPr lang="ko-KR" altLang="en-US" dirty="0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7" name="이등변 삼각형 26"/>
          <p:cNvSpPr/>
          <p:nvPr/>
        </p:nvSpPr>
        <p:spPr>
          <a:xfrm>
            <a:off x="4939754" y="1635646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28" name="Picture 2" descr="D:\Users\Owner\Desktop\ㅊ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216" y="1544787"/>
            <a:ext cx="1777072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429175" y="1659215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개인 결과물 소개</a:t>
            </a:r>
            <a:endParaRPr lang="ko-KR" altLang="en-US" dirty="0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4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60935" y="727130"/>
            <a:ext cx="3401799" cy="481580"/>
            <a:chOff x="858489" y="1635646"/>
            <a:chExt cx="3401799" cy="481580"/>
          </a:xfrm>
        </p:grpSpPr>
        <p:sp>
          <p:nvSpPr>
            <p:cNvPr id="14" name="타원 13"/>
            <p:cNvSpPr/>
            <p:nvPr/>
          </p:nvSpPr>
          <p:spPr>
            <a:xfrm>
              <a:off x="858489" y="1635646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1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184" y="1655561"/>
              <a:ext cx="2767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프로젝트 목표 및 내용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305154" y="1756063"/>
            <a:ext cx="586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경상대학교 학생들이 </a:t>
            </a:r>
            <a:r>
              <a:rPr lang="ko-KR" altLang="en-US" dirty="0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자격증을 취득하는 데 도움</a:t>
            </a:r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을 주는 것</a:t>
            </a:r>
            <a:endParaRPr lang="en-US" altLang="ko-KR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0915" y="1337525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프로젝트 목표</a:t>
            </a:r>
            <a:r>
              <a:rPr lang="en-US" altLang="ko-KR" dirty="0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4591" y="2386825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프로젝트 내용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9630" y="2812353"/>
            <a:ext cx="352839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학과별 자격증 정보 및 일정을 제공</a:t>
            </a:r>
            <a:endParaRPr lang="en-US" altLang="ko-KR" dirty="0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endParaRPr lang="en-US" altLang="ko-KR" dirty="0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검색 기능 제공</a:t>
            </a:r>
            <a:endParaRPr lang="en-US" altLang="ko-KR" dirty="0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채팅 기능을 통해 정보를 교환</a:t>
            </a:r>
            <a:endParaRPr lang="ko-KR" altLang="en-US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906733" y="3291830"/>
            <a:ext cx="262570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stCxn id="31" idx="6"/>
            <a:endCxn id="29" idx="1"/>
          </p:cNvCxnSpPr>
          <p:nvPr/>
        </p:nvCxnSpPr>
        <p:spPr>
          <a:xfrm flipV="1">
            <a:off x="2572694" y="2647771"/>
            <a:ext cx="1201005" cy="160460"/>
          </a:xfrm>
          <a:prstGeom prst="line">
            <a:avLst/>
          </a:prstGeom>
          <a:ln w="28575">
            <a:solidFill>
              <a:srgbClr val="AAA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5265338" y="1728231"/>
            <a:ext cx="1395786" cy="402247"/>
          </a:xfrm>
          <a:prstGeom prst="line">
            <a:avLst/>
          </a:prstGeom>
          <a:ln w="28575">
            <a:solidFill>
              <a:srgbClr val="AAA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993125" y="3001539"/>
            <a:ext cx="1396595" cy="665154"/>
          </a:xfrm>
          <a:prstGeom prst="line">
            <a:avLst/>
          </a:prstGeom>
          <a:ln w="28575">
            <a:solidFill>
              <a:srgbClr val="AAA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2000009" cy="461665"/>
            <a:chOff x="989185" y="2707302"/>
            <a:chExt cx="2000009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2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1568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사용자 관점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619283" y="1728231"/>
            <a:ext cx="1800000" cy="1800000"/>
            <a:chOff x="3585720" y="1853164"/>
            <a:chExt cx="1880729" cy="2377797"/>
          </a:xfrm>
        </p:grpSpPr>
        <p:sp>
          <p:nvSpPr>
            <p:cNvPr id="28" name="타원 27"/>
            <p:cNvSpPr/>
            <p:nvPr/>
          </p:nvSpPr>
          <p:spPr>
            <a:xfrm>
              <a:off x="3585720" y="1853164"/>
              <a:ext cx="1880729" cy="237779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타원 4"/>
            <p:cNvSpPr txBox="1"/>
            <p:nvPr/>
          </p:nvSpPr>
          <p:spPr>
            <a:xfrm>
              <a:off x="3747061" y="2227197"/>
              <a:ext cx="1558046" cy="16813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60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LAP</a:t>
              </a:r>
              <a:endParaRPr lang="ko-KR" altLang="en-US" sz="6000" kern="12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575018" y="763576"/>
            <a:ext cx="1440000" cy="1440000"/>
            <a:chOff x="7508717" y="3447798"/>
            <a:chExt cx="1282846" cy="1502947"/>
          </a:xfrm>
        </p:grpSpPr>
        <p:sp>
          <p:nvSpPr>
            <p:cNvPr id="34" name="타원 33"/>
            <p:cNvSpPr/>
            <p:nvPr/>
          </p:nvSpPr>
          <p:spPr>
            <a:xfrm>
              <a:off x="7508717" y="3447798"/>
              <a:ext cx="1282846" cy="1502947"/>
            </a:xfrm>
            <a:prstGeom prst="ellipse">
              <a:avLst/>
            </a:prstGeom>
            <a:solidFill>
              <a:srgbClr val="E2D1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타원 10"/>
            <p:cNvSpPr txBox="1"/>
            <p:nvPr/>
          </p:nvSpPr>
          <p:spPr>
            <a:xfrm>
              <a:off x="7618767" y="3667899"/>
              <a:ext cx="1062745" cy="10627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400" kern="12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132694" y="2088231"/>
            <a:ext cx="1440000" cy="1440000"/>
            <a:chOff x="1050437" y="1561539"/>
            <a:chExt cx="1440000" cy="1440000"/>
          </a:xfrm>
        </p:grpSpPr>
        <p:grpSp>
          <p:nvGrpSpPr>
            <p:cNvPr id="30" name="그룹 29"/>
            <p:cNvGrpSpPr/>
            <p:nvPr/>
          </p:nvGrpSpPr>
          <p:grpSpPr>
            <a:xfrm>
              <a:off x="1050437" y="1561539"/>
              <a:ext cx="1440000" cy="1440000"/>
              <a:chOff x="275509" y="1011065"/>
              <a:chExt cx="1227437" cy="1502947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275509" y="1011065"/>
                <a:ext cx="1227437" cy="1502947"/>
              </a:xfrm>
              <a:prstGeom prst="ellipse">
                <a:avLst/>
              </a:prstGeom>
              <a:solidFill>
                <a:srgbClr val="CF595A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타원 6"/>
              <p:cNvSpPr txBox="1"/>
              <p:nvPr/>
            </p:nvSpPr>
            <p:spPr>
              <a:xfrm>
                <a:off x="357855" y="1268951"/>
                <a:ext cx="1062746" cy="10249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lvl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1" name="타원 6"/>
            <p:cNvSpPr txBox="1"/>
            <p:nvPr/>
          </p:nvSpPr>
          <p:spPr>
            <a:xfrm>
              <a:off x="1140328" y="1790523"/>
              <a:ext cx="1246788" cy="9820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접근성</a:t>
              </a:r>
              <a:endParaRPr lang="ko-KR" altLang="en-US" sz="2400" kern="12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42" name="타원 6"/>
          <p:cNvSpPr txBox="1"/>
          <p:nvPr/>
        </p:nvSpPr>
        <p:spPr>
          <a:xfrm>
            <a:off x="6661124" y="974459"/>
            <a:ext cx="1246788" cy="9820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시간 절약</a:t>
            </a:r>
            <a:endParaRPr lang="ko-KR" altLang="en-US" sz="2400" kern="12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6175277" y="3358562"/>
            <a:ext cx="1440000" cy="1440000"/>
            <a:chOff x="6451486" y="3315354"/>
            <a:chExt cx="1440000" cy="1440000"/>
          </a:xfrm>
        </p:grpSpPr>
        <p:grpSp>
          <p:nvGrpSpPr>
            <p:cNvPr id="37" name="그룹 36"/>
            <p:cNvGrpSpPr>
              <a:grpSpLocks/>
            </p:cNvGrpSpPr>
            <p:nvPr/>
          </p:nvGrpSpPr>
          <p:grpSpPr>
            <a:xfrm>
              <a:off x="6451486" y="3315354"/>
              <a:ext cx="1440000" cy="1440000"/>
              <a:chOff x="7535314" y="1059086"/>
              <a:chExt cx="1282846" cy="150294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7535314" y="1059086"/>
                <a:ext cx="1282846" cy="1502947"/>
              </a:xfrm>
              <a:prstGeom prst="ellipse">
                <a:avLst/>
              </a:prstGeom>
              <a:solidFill>
                <a:srgbClr val="69DD87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타원 8"/>
              <p:cNvSpPr txBox="1"/>
              <p:nvPr/>
            </p:nvSpPr>
            <p:spPr>
              <a:xfrm>
                <a:off x="7645364" y="1338520"/>
                <a:ext cx="1062745" cy="106274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lvl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3" name="타원 6"/>
            <p:cNvSpPr txBox="1"/>
            <p:nvPr/>
          </p:nvSpPr>
          <p:spPr>
            <a:xfrm>
              <a:off x="6561022" y="3559721"/>
              <a:ext cx="1246788" cy="9820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kern="12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정보 교환</a:t>
              </a:r>
              <a:endParaRPr lang="ko-KR" altLang="en-US" sz="2400" kern="12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5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659782" y="676648"/>
            <a:ext cx="1644597" cy="461665"/>
            <a:chOff x="858489" y="3452356"/>
            <a:chExt cx="1644597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858489" y="3510018"/>
              <a:ext cx="392901" cy="392901"/>
            </a:xfrm>
            <a:prstGeom prst="rect">
              <a:avLst/>
            </a:prstGeom>
            <a:solidFill>
              <a:srgbClr val="E2D183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3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73262" y="3452356"/>
              <a:ext cx="1229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변경사항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89659"/>
              </p:ext>
            </p:extLst>
          </p:nvPr>
        </p:nvGraphicFramePr>
        <p:xfrm>
          <a:off x="1271663" y="1168306"/>
          <a:ext cx="5827712" cy="3441702"/>
        </p:xfrm>
        <a:graphic>
          <a:graphicData uri="http://schemas.openxmlformats.org/drawingml/2006/table">
            <a:tbl>
              <a:tblPr/>
              <a:tblGrid>
                <a:gridCol w="1366202">
                  <a:extLst>
                    <a:ext uri="{9D8B030D-6E8A-4147-A177-3AD203B41FA5}">
                      <a16:colId xmlns:a16="http://schemas.microsoft.com/office/drawing/2014/main" val="308572525"/>
                    </a:ext>
                  </a:extLst>
                </a:gridCol>
                <a:gridCol w="4461510">
                  <a:extLst>
                    <a:ext uri="{9D8B030D-6E8A-4147-A177-3AD203B41FA5}">
                      <a16:colId xmlns:a16="http://schemas.microsoft.com/office/drawing/2014/main" val="1160620877"/>
                    </a:ext>
                  </a:extLst>
                </a:gridCol>
              </a:tblGrid>
              <a:tr h="1178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DB</a:t>
                      </a:r>
                      <a:endParaRPr lang="en-US" sz="2400" kern="0" spc="0" dirty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김동준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en-US" sz="1600" kern="0" spc="0" dirty="0" smtClean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사용자 정보를 저장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ID,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비밀번호 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정보를 저장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이름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접수 일정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시험 날짜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내용 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커뮤니티 게시물 내용 저장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SQLite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를 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40030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알림 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600" kern="0" spc="0" dirty="0" err="1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곽내원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알림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API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를 이용하여 팝업 알림으로 구현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5770357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서버 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김정희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커뮤니티 기능을 위해 서버 구축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AWS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542030"/>
                  </a:ext>
                </a:extLst>
              </a:tr>
              <a:tr h="7467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및 세부 </a:t>
                      </a: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기능</a:t>
                      </a:r>
                      <a:endParaRPr lang="en-US" altLang="ko-KR" sz="1600" kern="0" spc="0" dirty="0" smtClean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김수현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Android Studio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849326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771800" y="1184895"/>
            <a:ext cx="4956521" cy="1459807"/>
            <a:chOff x="2771800" y="1184895"/>
            <a:chExt cx="4956521" cy="1459807"/>
          </a:xfrm>
        </p:grpSpPr>
        <p:sp>
          <p:nvSpPr>
            <p:cNvPr id="18" name="오른쪽 화살표 17"/>
            <p:cNvSpPr/>
            <p:nvPr/>
          </p:nvSpPr>
          <p:spPr>
            <a:xfrm>
              <a:off x="2771800" y="1205432"/>
              <a:ext cx="1944216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2771800" y="2328874"/>
              <a:ext cx="1944216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03985" y="1184895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구글 로그인 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API(</a:t>
              </a:r>
              <a:r>
                <a:rPr lang="ko-KR" altLang="en-US" sz="1400" dirty="0" err="1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곽내원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)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03985" y="2336925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채팅 내용 실시간 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DB 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이용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(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김정희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)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771800" y="3361736"/>
            <a:ext cx="5257186" cy="621165"/>
            <a:chOff x="2771800" y="3361736"/>
            <a:chExt cx="5257186" cy="621165"/>
          </a:xfrm>
        </p:grpSpPr>
        <p:sp>
          <p:nvSpPr>
            <p:cNvPr id="23" name="오른쪽 화살표 22"/>
            <p:cNvSpPr/>
            <p:nvPr/>
          </p:nvSpPr>
          <p:spPr>
            <a:xfrm>
              <a:off x="2771800" y="3374674"/>
              <a:ext cx="2232248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2776206" y="3672890"/>
              <a:ext cx="2227842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69126" y="3361736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실시간 채팅 구현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04650" y="3675124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Firebase 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이용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781363" y="2968569"/>
            <a:ext cx="5751077" cy="307777"/>
            <a:chOff x="2781363" y="2968569"/>
            <a:chExt cx="5751077" cy="307777"/>
          </a:xfrm>
        </p:grpSpPr>
        <p:sp>
          <p:nvSpPr>
            <p:cNvPr id="29" name="오른쪽 화살표 28"/>
            <p:cNvSpPr/>
            <p:nvPr/>
          </p:nvSpPr>
          <p:spPr>
            <a:xfrm>
              <a:off x="2781363" y="2987452"/>
              <a:ext cx="2808312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08104" y="2968569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상단바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 고정 알림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, 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캘린더 알림 구현 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X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3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4555" y="676648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개인 결과물 소개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곽내원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이등변 삼각형 30"/>
          <p:cNvSpPr/>
          <p:nvPr/>
        </p:nvSpPr>
        <p:spPr>
          <a:xfrm>
            <a:off x="679006" y="682704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8" y="1266417"/>
            <a:ext cx="1800000" cy="35273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96" y="1259361"/>
            <a:ext cx="1800000" cy="35379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35" y="1272728"/>
            <a:ext cx="1800000" cy="352099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94" y="1248075"/>
            <a:ext cx="1800000" cy="35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4555" y="676648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개인 결과물 소개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곽내원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이등변 삼각형 30"/>
          <p:cNvSpPr/>
          <p:nvPr/>
        </p:nvSpPr>
        <p:spPr>
          <a:xfrm>
            <a:off x="679006" y="682704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8" y="1266882"/>
            <a:ext cx="1800000" cy="35136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94" y="1242347"/>
            <a:ext cx="1800000" cy="35445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32" y="1242347"/>
            <a:ext cx="1800000" cy="35309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52" y="1249741"/>
            <a:ext cx="1800000" cy="353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4555" y="676648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개인 결과물 소개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김수현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이등변 삼각형 30"/>
          <p:cNvSpPr/>
          <p:nvPr/>
        </p:nvSpPr>
        <p:spPr>
          <a:xfrm>
            <a:off x="679006" y="682704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2" y="1268910"/>
            <a:ext cx="1800000" cy="35209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71" y="1263924"/>
            <a:ext cx="1800000" cy="35447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06" y="1263924"/>
            <a:ext cx="1800000" cy="35445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45" y="1242027"/>
            <a:ext cx="1800000" cy="35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9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4555" y="676648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개인 결과물 소개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: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김수현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이등변 삼각형 30"/>
          <p:cNvSpPr/>
          <p:nvPr/>
        </p:nvSpPr>
        <p:spPr>
          <a:xfrm>
            <a:off x="679006" y="682704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39" y="1241862"/>
            <a:ext cx="1800000" cy="35343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54" y="1245612"/>
            <a:ext cx="1800000" cy="3537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244371"/>
            <a:ext cx="1800000" cy="352744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4" y="1244877"/>
            <a:ext cx="1800000" cy="35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</TotalTime>
  <Words>229</Words>
  <Application>Microsoft Office PowerPoint</Application>
  <PresentationFormat>화면 슬라이드 쇼(16:9)</PresentationFormat>
  <Paragraphs>71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 Semilight</vt:lpstr>
      <vt:lpstr>Rix새내기 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J.H. Kim</cp:lastModifiedBy>
  <cp:revision>85</cp:revision>
  <dcterms:created xsi:type="dcterms:W3CDTF">2018-06-22T09:33:25Z</dcterms:created>
  <dcterms:modified xsi:type="dcterms:W3CDTF">2019-05-28T19:33:39Z</dcterms:modified>
</cp:coreProperties>
</file>